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277" r:id="rId20"/>
    <p:sldId id="278" r:id="rId21"/>
    <p:sldId id="279" r:id="rId22"/>
    <p:sldId id="270" r:id="rId23"/>
    <p:sldId id="281"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277"/>
            <p14:sldId id="278"/>
            <p14:sldId id="279"/>
            <p14:sldId id="270"/>
            <p14:sldId id="281"/>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&amp; Operators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&amp; Conditionals</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Functions, Overloading &amp; Scope</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Structures, Unions, Enumerations, 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&amp; Operators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&amp; Conditionals</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Functions, Overloading &amp; Scope</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Unions, Enumerations, 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a:t>
            </a:r>
            <a:r>
              <a:rPr lang="en-US"/>
              <a:t>++ compilers</a:t>
            </a:r>
            <a:endParaRPr lang="en-US" dirty="0"/>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endParaRPr lang="en-AU" dirty="0"/>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endParaRPr lang="en-AU"/>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lstStyle/>
          <a:p>
            <a:endParaRPr lang="en-AU"/>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a:t>VSCode, although it is encouraged to write by hand to get use to the grammar and structure.</a:t>
            </a:r>
            <a:endParaRPr lang="en-US" dirty="0"/>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This week’s meetup</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 | </a:t>
            </a:r>
            <a:r>
              <a:rPr lang="en-US" dirty="0" err="1"/>
              <a:t>Powershell</a:t>
            </a:r>
            <a:r>
              <a:rPr lang="en-US" dirty="0"/>
              <a:t> | CMD</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70340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4034</TotalTime>
  <Words>1474</Words>
  <Application>Microsoft Office PowerPoint</Application>
  <PresentationFormat>Widescreen</PresentationFormat>
  <Paragraphs>264</Paragraphs>
  <Slides>22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Chart</vt:lpstr>
      <vt:lpstr>Table</vt:lpstr>
      <vt:lpstr>The way to get started is to quit talking and begin doing.</vt:lpstr>
      <vt:lpstr>Content </vt:lpstr>
      <vt:lpstr>Content 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16</cp:revision>
  <dcterms:created xsi:type="dcterms:W3CDTF">2022-11-02T08:10:34Z</dcterms:created>
  <dcterms:modified xsi:type="dcterms:W3CDTF">2022-11-08T04:01:56Z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